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16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1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7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2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8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80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9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3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19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5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1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D1C4-1113-468F-AB2B-1BF893D86098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30C1-926E-4529-B98F-7DEC3E06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9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1339" y="-179293"/>
            <a:ext cx="9387510" cy="703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7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9" y="825594"/>
            <a:ext cx="8793975" cy="544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2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6973"/>
            <a:ext cx="9144000" cy="532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9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4083"/>
            <a:ext cx="9088069" cy="544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07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7" y="708212"/>
            <a:ext cx="9122031" cy="576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1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3327"/>
            <a:ext cx="9144000" cy="591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7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982" y="1013011"/>
            <a:ext cx="9268982" cy="50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82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5143"/>
            <a:ext cx="9102629" cy="587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872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2024-09-09T06:51:39Z</dcterms:created>
  <dcterms:modified xsi:type="dcterms:W3CDTF">2024-09-09T07:29:47Z</dcterms:modified>
</cp:coreProperties>
</file>